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864" y="40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761" y="380973"/>
            <a:ext cx="5829300" cy="588425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УВАЖАЕМЫЕ ЖИТЕЛИ КАРАГИНСКОГО РАЙОНА</a:t>
            </a:r>
            <a:br>
              <a:rPr lang="ru-RU" sz="1200" dirty="0" smtClean="0"/>
            </a:br>
            <a:r>
              <a:rPr lang="ru-RU" sz="1200" dirty="0" smtClean="0"/>
              <a:t>ПОГРАНИЧНОЕ УПРАВЛЕНИЕ ИНФОРМИРУЕТ ВАС!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46" y="928663"/>
            <a:ext cx="4800600" cy="438157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ПОРЯДОК ОСУЩЕСТВЛЕНИЯ ПРОМЫСЛОВОЙ, ХОЗЯЙСТВЕННОЙ И ИНОЙ ДЕЯТЕЛЬНОСТИ РЕГЛАМЕНТИРОВАН: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8" y="2571736"/>
            <a:ext cx="285752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ВНУТРЕННИЕ МОРСКИЕ ВОДЫ РФ ВКЛЮЧАЮТ В СЕБЯ ВОДЫ: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56" y="3500430"/>
            <a:ext cx="1357322" cy="3571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r>
              <a:rPr lang="ru-RU" dirty="0" smtClean="0">
                <a:solidFill>
                  <a:schemeClr val="tx1"/>
                </a:solidFill>
              </a:rPr>
              <a:t>БУХТ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0108" y="4429124"/>
            <a:ext cx="4714908" cy="500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ЧТО НЕОБХОДИМО ДЛЯ ВЫХОДА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МОТОРНОЙ ЛОДКЕ (МПС):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8" y="1357291"/>
            <a:ext cx="285752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ПРИКАЗОМ ФСБ РОССИИ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№454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46" y="3500430"/>
            <a:ext cx="1357322" cy="3571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ЛИМАНОВ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14620" y="3500430"/>
            <a:ext cx="1357322" cy="3571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ЗАЛИВОВ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 rot="5400000">
            <a:off x="3089669" y="1267993"/>
            <a:ext cx="500067" cy="5536445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714620" y="5572132"/>
            <a:ext cx="3786214" cy="5715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1. ЗА 2 ЧАСА УВЕДОМИТЬ  ПОГРАНИЧНУЮ ЗАСТАВУ О ВЫХОДЕ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14620" y="7643834"/>
            <a:ext cx="378621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4. ПО ВОЗВРАЩЕНИЮ УВЕДОМИТЬ ПОГРАН ЗАСТАВУ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14620" y="7000892"/>
            <a:ext cx="378621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3. В СЛУЧАЕ НЕ ВЫХОДА УВЕДОМИТЬ ПОГРАНИЧНУЮ ЗАСТАВУ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85728" y="5572132"/>
            <a:ext cx="1000132" cy="8572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Б</a:t>
            </a:r>
            <a:r>
              <a:rPr lang="ru-RU" sz="1200" b="1" dirty="0" smtClean="0">
                <a:solidFill>
                  <a:schemeClr val="tx1"/>
                </a:solidFill>
              </a:rPr>
              <a:t>ЛОДКИ</a:t>
            </a:r>
            <a:endParaRPr lang="ru-RU" sz="1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500174" y="5572132"/>
            <a:ext cx="1071570" cy="8572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СНЕГОХОДЫ</a:t>
            </a:r>
            <a:endParaRPr lang="ru-RU" sz="12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42852" y="7000892"/>
            <a:ext cx="171451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Б</a:t>
            </a:r>
            <a:r>
              <a:rPr lang="ru-RU" sz="1200" b="1" dirty="0" smtClean="0">
                <a:solidFill>
                  <a:schemeClr val="tx1"/>
                </a:solidFill>
              </a:rPr>
              <a:t>1. ПОДЛЕЖАТ УЧЕТУ          В ГИМС</a:t>
            </a:r>
            <a:endParaRPr lang="ru-RU" sz="12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42852" y="8143900"/>
            <a:ext cx="2428892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Б</a:t>
            </a:r>
            <a:r>
              <a:rPr lang="ru-RU" sz="1200" b="1" dirty="0" smtClean="0">
                <a:solidFill>
                  <a:schemeClr val="tx1"/>
                </a:solidFill>
              </a:rPr>
              <a:t>2. ПОДЛЕЖАТ УЧЕТУ В ПОГРАНИЧНОМ ОРГАНЕ</a:t>
            </a:r>
            <a:endParaRPr lang="ru-RU" sz="12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714620" y="6286512"/>
            <a:ext cx="378621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2. ПРИ СЕБЕ ИМЕТЬ ДОКУМЕНТ УДОСТОВЕРЯЮЩИЙ ЛИЧНОСТЬ + НА КАЖДОГО ПАССАЖИРА (ПАСПОРТ ИЛИ  КОПИЯ ПАСПОРТА)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3286124" y="2000232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857760" y="5000628"/>
            <a:ext cx="285752" cy="5000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1643050" y="5000628"/>
            <a:ext cx="285752" cy="5000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14620" y="8358214"/>
            <a:ext cx="378621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8 (415-45)-41-7-31 (КРУГЛОСУТОЧНО)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571480" y="650082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571480" y="7643834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2071678" y="6572264"/>
            <a:ext cx="357190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109</Words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КАРАГИНСКОГО РАЙОНА ПОГРАНИЧНОЕ УПРАВЛЕНИЕ ИНФОРМИРУЕТ ВАС!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КАРАГИНСКОГО РАЙОНА ПОГРАНИЧНОЕ УПРАВЛЕНИЕ ИНФОРМИРУЕТ ВАС!</dc:title>
  <dc:creator>Начальник отделения</dc:creator>
  <cp:lastModifiedBy>user</cp:lastModifiedBy>
  <cp:revision>13</cp:revision>
  <dcterms:created xsi:type="dcterms:W3CDTF">2022-04-27T08:53:55Z</dcterms:created>
  <dcterms:modified xsi:type="dcterms:W3CDTF">2022-05-03T21:39:17Z</dcterms:modified>
</cp:coreProperties>
</file>